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65" r:id="rId3"/>
    <p:sldId id="258" r:id="rId4"/>
    <p:sldId id="267" r:id="rId5"/>
    <p:sldId id="266" r:id="rId6"/>
    <p:sldId id="257" r:id="rId7"/>
    <p:sldId id="263" r:id="rId8"/>
    <p:sldId id="260" r:id="rId9"/>
    <p:sldId id="261" r:id="rId10"/>
    <p:sldId id="262" r:id="rId11"/>
    <p:sldId id="264" r:id="rId12"/>
    <p:sldId id="259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ADE240-2CED-8A4F-9924-19730DC8953F}" v="74" dt="2020-01-18T06:34:49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88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ia Zhang" userId="35c0fb7d015ecf0a" providerId="LiveId" clId="{64ADE240-2CED-8A4F-9924-19730DC8953F}"/>
    <pc:docChg chg="modSld">
      <pc:chgData name="Olivia Zhang" userId="35c0fb7d015ecf0a" providerId="LiveId" clId="{64ADE240-2CED-8A4F-9924-19730DC8953F}" dt="2020-01-20T20:37:46.749" v="11" actId="20577"/>
      <pc:docMkLst>
        <pc:docMk/>
      </pc:docMkLst>
      <pc:sldChg chg="modSp">
        <pc:chgData name="Olivia Zhang" userId="35c0fb7d015ecf0a" providerId="LiveId" clId="{64ADE240-2CED-8A4F-9924-19730DC8953F}" dt="2020-01-20T20:37:46.749" v="11" actId="20577"/>
        <pc:sldMkLst>
          <pc:docMk/>
          <pc:sldMk cId="2022302674" sldId="265"/>
        </pc:sldMkLst>
        <pc:spChg chg="mod">
          <ac:chgData name="Olivia Zhang" userId="35c0fb7d015ecf0a" providerId="LiveId" clId="{64ADE240-2CED-8A4F-9924-19730DC8953F}" dt="2020-01-20T20:37:46.749" v="11" actId="20577"/>
          <ac:spMkLst>
            <pc:docMk/>
            <pc:sldMk cId="2022302674" sldId="265"/>
            <ac:spMk id="3" creationId="{B819924E-2CFB-964E-AAC3-1EE8EE2070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F9B49-1FD3-3C46-8A64-C24D670504F3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5E297-CBBC-994F-B3F2-7F979B38C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5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6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1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1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8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1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37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6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9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AD765-6A35-6742-A2AF-888D251A929A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97686-8BC0-7841-A811-747BAD44C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0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u63pSYtd3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A587E-5306-1A43-8E9D-D3B48C186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Design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9CCF2-F2E0-CC47-B3EB-C666E14112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Olivia Zhang</a:t>
            </a:r>
          </a:p>
          <a:p>
            <a:r>
              <a:rPr lang="en-US" sz="2000" dirty="0"/>
              <a:t>Harvard College Class of 2022</a:t>
            </a:r>
          </a:p>
          <a:p>
            <a:r>
              <a:rPr lang="en-US" sz="2000" dirty="0" err="1"/>
              <a:t>oliviazhang@college.harvard.edu</a:t>
            </a:r>
            <a:endParaRPr lang="en-US" sz="2000" dirty="0"/>
          </a:p>
          <a:p>
            <a:r>
              <a:rPr lang="en-US" sz="2000" dirty="0"/>
              <a:t>832-858-0801</a:t>
            </a:r>
          </a:p>
        </p:txBody>
      </p:sp>
    </p:spTree>
    <p:extLst>
      <p:ext uri="{BB962C8B-B14F-4D97-AF65-F5344CB8AC3E}">
        <p14:creationId xmlns:p14="http://schemas.microsoft.com/office/powerpoint/2010/main" val="80327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7389-E126-E645-B8C4-A01818A1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6" y="207472"/>
            <a:ext cx="7886700" cy="559784"/>
          </a:xfrm>
        </p:spPr>
        <p:txBody>
          <a:bodyPr>
            <a:normAutofit/>
          </a:bodyPr>
          <a:lstStyle/>
          <a:p>
            <a:r>
              <a:rPr lang="en-US" sz="2200" dirty="0"/>
              <a:t>4</a:t>
            </a:r>
            <a:r>
              <a:rPr lang="en-US" sz="2200" baseline="30000" dirty="0"/>
              <a:t>th</a:t>
            </a:r>
            <a:r>
              <a:rPr lang="en-US" sz="2200" dirty="0"/>
              <a:t> phase of iterations cont.: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91F29E-10A7-4544-A642-CAA364B8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9" y="989729"/>
            <a:ext cx="8600863" cy="538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4A73-9B01-9543-9DFD-172BA1CF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 Podcast Cover 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45A94-D0C3-A94B-91F9-2CA5A5B11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Harvard classmate’s upcoming podcast featuring candid conversations with all kinds of people in the Harvard community (2019)</a:t>
            </a:r>
          </a:p>
          <a:p>
            <a:endParaRPr lang="en-US" sz="2000" dirty="0"/>
          </a:p>
          <a:p>
            <a:r>
              <a:rPr lang="en-US" sz="2000" dirty="0"/>
              <a:t>Created in Procreate</a:t>
            </a:r>
          </a:p>
        </p:txBody>
      </p:sp>
    </p:spTree>
    <p:extLst>
      <p:ext uri="{BB962C8B-B14F-4D97-AF65-F5344CB8AC3E}">
        <p14:creationId xmlns:p14="http://schemas.microsoft.com/office/powerpoint/2010/main" val="242993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5888A36-AC45-2D4F-B4A1-8FEF0ACC2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744" y="1807779"/>
            <a:ext cx="2983071" cy="3977428"/>
          </a:xfrm>
          <a:prstGeom prst="rect">
            <a:avLst/>
          </a:prstGeom>
        </p:spPr>
      </p:pic>
      <p:pic>
        <p:nvPicPr>
          <p:cNvPr id="10" name="Picture 9" descr="A row of red and black text&#10;&#10;Description automatically generated">
            <a:extLst>
              <a:ext uri="{FF2B5EF4-FFF2-40B4-BE49-F238E27FC236}">
                <a16:creationId xmlns:a16="http://schemas.microsoft.com/office/drawing/2014/main" id="{AABD4970-94C6-C641-9E06-8E926F5C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40" y="1807781"/>
            <a:ext cx="2983070" cy="3977426"/>
          </a:xfrm>
          <a:prstGeom prst="rect">
            <a:avLst/>
          </a:prstGeom>
        </p:spPr>
      </p:pic>
      <p:pic>
        <p:nvPicPr>
          <p:cNvPr id="12" name="Picture 11" descr="A picture containing text, many, bunch, red&#10;&#10;Description automatically generated">
            <a:extLst>
              <a:ext uri="{FF2B5EF4-FFF2-40B4-BE49-F238E27FC236}">
                <a16:creationId xmlns:a16="http://schemas.microsoft.com/office/drawing/2014/main" id="{D5C38282-2FDD-1B4E-BDD7-EEF4B08E0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7" y="1807780"/>
            <a:ext cx="2983070" cy="397742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3CB1130-A3DD-C148-BF01-CEA5D6A0E472}"/>
              </a:ext>
            </a:extLst>
          </p:cNvPr>
          <p:cNvSpPr txBox="1">
            <a:spLocks/>
          </p:cNvSpPr>
          <p:nvPr/>
        </p:nvSpPr>
        <p:spPr>
          <a:xfrm>
            <a:off x="208236" y="207472"/>
            <a:ext cx="8727528" cy="559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From left to right, bottom to top: initial brainstorms to various iterations via communication with the podcast creator:</a:t>
            </a:r>
          </a:p>
        </p:txBody>
      </p:sp>
    </p:spTree>
    <p:extLst>
      <p:ext uri="{BB962C8B-B14F-4D97-AF65-F5344CB8AC3E}">
        <p14:creationId xmlns:p14="http://schemas.microsoft.com/office/powerpoint/2010/main" val="160712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3CB1130-A3DD-C148-BF01-CEA5D6A0E472}"/>
              </a:ext>
            </a:extLst>
          </p:cNvPr>
          <p:cNvSpPr txBox="1">
            <a:spLocks/>
          </p:cNvSpPr>
          <p:nvPr/>
        </p:nvSpPr>
        <p:spPr>
          <a:xfrm>
            <a:off x="208236" y="207472"/>
            <a:ext cx="8727528" cy="559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The final chosen design: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5469AA2-41F2-7A48-8843-CC084250E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62" y="1090340"/>
            <a:ext cx="5207876" cy="52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3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4A73-9B01-9543-9DFD-172BA1CF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4. Color-Emotion Association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45A94-D0C3-A94B-91F9-2CA5A5B11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937460"/>
          </a:xfrm>
        </p:spPr>
        <p:txBody>
          <a:bodyPr>
            <a:normAutofit/>
          </a:bodyPr>
          <a:lstStyle/>
          <a:p>
            <a:r>
              <a:rPr lang="en-US" sz="2000" dirty="0"/>
              <a:t>Conceived and developed for Harvard’s Computer Science 50 class, capstone final open-ended project (2018)</a:t>
            </a:r>
          </a:p>
          <a:p>
            <a:endParaRPr lang="en-US" sz="2000" dirty="0"/>
          </a:p>
          <a:p>
            <a:r>
              <a:rPr lang="en-US" sz="2000" dirty="0"/>
              <a:t>Data collected through Google Forms survey</a:t>
            </a:r>
          </a:p>
          <a:p>
            <a:r>
              <a:rPr lang="en-US" sz="2000" dirty="0"/>
              <a:t>Website developed from scratch with Python, HTML, CSS, and JavaScript</a:t>
            </a:r>
          </a:p>
        </p:txBody>
      </p:sp>
    </p:spTree>
    <p:extLst>
      <p:ext uri="{BB962C8B-B14F-4D97-AF65-F5344CB8AC3E}">
        <p14:creationId xmlns:p14="http://schemas.microsoft.com/office/powerpoint/2010/main" val="268249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3CB1130-A3DD-C148-BF01-CEA5D6A0E472}"/>
              </a:ext>
            </a:extLst>
          </p:cNvPr>
          <p:cNvSpPr txBox="1">
            <a:spLocks/>
          </p:cNvSpPr>
          <p:nvPr/>
        </p:nvSpPr>
        <p:spPr>
          <a:xfrm>
            <a:off x="208236" y="207472"/>
            <a:ext cx="8727528" cy="559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Please view this video to see the project process and result: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5C6215-09AB-0444-873C-A34D2A1FB784}"/>
              </a:ext>
            </a:extLst>
          </p:cNvPr>
          <p:cNvSpPr txBox="1"/>
          <p:nvPr/>
        </p:nvSpPr>
        <p:spPr>
          <a:xfrm>
            <a:off x="208236" y="767256"/>
            <a:ext cx="745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https://www.youtube.com/watch?v=Pu63pSYtd34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92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9C3E-0106-7A49-8925-423F0CA2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924E-2CFB-964E-AAC3-1EE8EE20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1. Global </a:t>
            </a:r>
            <a:r>
              <a:rPr lang="en-US" sz="2000" dirty="0" err="1"/>
              <a:t>Femtech</a:t>
            </a:r>
            <a:r>
              <a:rPr lang="en-US" sz="2000" dirty="0"/>
              <a:t> Market Map 2014-2019</a:t>
            </a:r>
          </a:p>
          <a:p>
            <a:pPr marL="0" indent="0">
              <a:buNone/>
            </a:pPr>
            <a:r>
              <a:rPr lang="en-US" sz="2000" dirty="0"/>
              <a:t>2. VIVE, a </a:t>
            </a:r>
            <a:r>
              <a:rPr lang="en-US" sz="2000"/>
              <a:t>web-based conversation </a:t>
            </a:r>
            <a:r>
              <a:rPr lang="en-US" sz="2000" dirty="0"/>
              <a:t>visualization tool</a:t>
            </a:r>
          </a:p>
          <a:p>
            <a:pPr marL="0" indent="0">
              <a:buNone/>
            </a:pPr>
            <a:r>
              <a:rPr lang="en-US" sz="2000" dirty="0"/>
              <a:t>3. Cover Art for Harvard Talks, an upcoming podcast</a:t>
            </a:r>
          </a:p>
          <a:p>
            <a:pPr marL="0" indent="0">
              <a:buNone/>
            </a:pPr>
            <a:r>
              <a:rPr lang="en-US" sz="2000" dirty="0"/>
              <a:t>4. Feelings of Color, an interactive color-emotion association website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230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4A73-9B01-9543-9DFD-172BA1CF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 Global </a:t>
            </a:r>
            <a:r>
              <a:rPr lang="en-US" sz="4000" dirty="0" err="1"/>
              <a:t>Femtech</a:t>
            </a:r>
            <a:r>
              <a:rPr lang="en-US" sz="4000" dirty="0"/>
              <a:t> Market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45A94-D0C3-A94B-91F9-2CA5A5B11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/>
              <a:t>Market research on </a:t>
            </a:r>
            <a:r>
              <a:rPr lang="en-US" sz="2000" dirty="0" err="1"/>
              <a:t>Femtech</a:t>
            </a:r>
            <a:r>
              <a:rPr lang="en-US" sz="2000" dirty="0"/>
              <a:t> companies (innovations in women’s healthcare) and trends during internship at Healthcare Growth Partners (2020)</a:t>
            </a:r>
          </a:p>
          <a:p>
            <a:endParaRPr lang="en-US" sz="2000" dirty="0"/>
          </a:p>
          <a:p>
            <a:r>
              <a:rPr lang="en-US" sz="2000" dirty="0"/>
              <a:t>Created in PowerPoint</a:t>
            </a:r>
          </a:p>
        </p:txBody>
      </p:sp>
    </p:spTree>
    <p:extLst>
      <p:ext uri="{BB962C8B-B14F-4D97-AF65-F5344CB8AC3E}">
        <p14:creationId xmlns:p14="http://schemas.microsoft.com/office/powerpoint/2010/main" val="75894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469A3E-6698-F84C-96B8-99EE6871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4" y="272015"/>
            <a:ext cx="9144000" cy="64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9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4A73-9B01-9543-9DFD-172BA1CF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Web-based Medical Conversation Visualization Tool 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45A94-D0C3-A94B-91F9-2CA5A5B11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Research Project at the Carnegie Mellon University Human-Computer Interaction Institute (2019)</a:t>
            </a:r>
          </a:p>
          <a:p>
            <a:endParaRPr lang="en-US" sz="2000" dirty="0"/>
          </a:p>
          <a:p>
            <a:r>
              <a:rPr lang="en-US" sz="2000" dirty="0"/>
              <a:t>Created in Sketch</a:t>
            </a:r>
          </a:p>
        </p:txBody>
      </p:sp>
    </p:spTree>
    <p:extLst>
      <p:ext uri="{BB962C8B-B14F-4D97-AF65-F5344CB8AC3E}">
        <p14:creationId xmlns:p14="http://schemas.microsoft.com/office/powerpoint/2010/main" val="348408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7389-E126-E645-B8C4-A01818A1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6" y="207472"/>
            <a:ext cx="8727528" cy="559784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phase: some scratch brainstorming and first iterations of the design (shown in the final research poster, which was created mid-iteration process):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FB87FA-368B-8346-BFF2-C6852178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21" y="788217"/>
            <a:ext cx="4465293" cy="5956901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58D0D-D7FB-BF46-8512-34260665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81" y="901098"/>
            <a:ext cx="1868992" cy="1868992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12A9E8DD-6731-5C48-9EB1-2DEE1010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67" y="974671"/>
            <a:ext cx="2157411" cy="2157411"/>
          </a:xfrm>
          <a:prstGeom prst="rect">
            <a:avLst/>
          </a:prstGeom>
        </p:spPr>
      </p:pic>
      <p:pic>
        <p:nvPicPr>
          <p:cNvPr id="35" name="Picture 3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293923A-8BB7-4C45-98FA-691883C4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98" y="2903932"/>
            <a:ext cx="2770089" cy="2770089"/>
          </a:xfrm>
          <a:prstGeom prst="rect">
            <a:avLst/>
          </a:prstGeom>
        </p:spPr>
      </p:pic>
      <p:pic>
        <p:nvPicPr>
          <p:cNvPr id="33" name="Picture 3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26FA9D4D-78B0-F342-BF97-9611FACC6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612" y="4505489"/>
            <a:ext cx="2041086" cy="22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9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7389-E126-E645-B8C4-A01818A1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6" y="207472"/>
            <a:ext cx="8727528" cy="559784"/>
          </a:xfrm>
        </p:spPr>
        <p:txBody>
          <a:bodyPr>
            <a:normAutofit/>
          </a:bodyPr>
          <a:lstStyle/>
          <a:p>
            <a:r>
              <a:rPr lang="en-US" sz="2200" dirty="0"/>
              <a:t>2</a:t>
            </a:r>
            <a:r>
              <a:rPr lang="en-US" sz="2200" baseline="30000" dirty="0"/>
              <a:t>nd</a:t>
            </a:r>
            <a:r>
              <a:rPr lang="en-US" sz="2200" dirty="0"/>
              <a:t> and 3</a:t>
            </a:r>
            <a:r>
              <a:rPr lang="en-US" sz="2200" baseline="30000" dirty="0"/>
              <a:t>rd</a:t>
            </a:r>
            <a:r>
              <a:rPr lang="en-US" sz="2200" dirty="0"/>
              <a:t> phase individual and team brainstorming: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37AF0A3-B4E0-294D-B3F7-EAA05D63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567" y="4298730"/>
            <a:ext cx="3314263" cy="2485697"/>
          </a:xfrm>
          <a:prstGeom prst="rect">
            <a:avLst/>
          </a:prstGeom>
        </p:spPr>
      </p:pic>
      <p:pic>
        <p:nvPicPr>
          <p:cNvPr id="9" name="Picture 8" descr="A close up of a whiteboard&#10;&#10;Description automatically generated">
            <a:extLst>
              <a:ext uri="{FF2B5EF4-FFF2-40B4-BE49-F238E27FC236}">
                <a16:creationId xmlns:a16="http://schemas.microsoft.com/office/drawing/2014/main" id="{EC1AF3C7-394C-FD4A-A4F6-9CBDF5C6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2" y="685802"/>
            <a:ext cx="5503915" cy="41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3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7389-E126-E645-B8C4-A01818A1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6" y="207472"/>
            <a:ext cx="7886700" cy="559784"/>
          </a:xfrm>
        </p:spPr>
        <p:txBody>
          <a:bodyPr>
            <a:normAutofit/>
          </a:bodyPr>
          <a:lstStyle/>
          <a:p>
            <a:r>
              <a:rPr lang="en-US" sz="2200" dirty="0"/>
              <a:t>4</a:t>
            </a:r>
            <a:r>
              <a:rPr lang="en-US" sz="2200" baseline="30000" dirty="0"/>
              <a:t>th</a:t>
            </a:r>
            <a:r>
              <a:rPr lang="en-US" sz="2200" dirty="0"/>
              <a:t> (final) phase of iterations: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E0844F-E651-B346-B832-ED786372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9" y="989729"/>
            <a:ext cx="8600862" cy="538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2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7389-E126-E645-B8C4-A01818A1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6" y="207472"/>
            <a:ext cx="7886700" cy="559784"/>
          </a:xfrm>
        </p:spPr>
        <p:txBody>
          <a:bodyPr>
            <a:normAutofit/>
          </a:bodyPr>
          <a:lstStyle/>
          <a:p>
            <a:r>
              <a:rPr lang="en-US" sz="2200" dirty="0"/>
              <a:t>4</a:t>
            </a:r>
            <a:r>
              <a:rPr lang="en-US" sz="2200" baseline="30000" dirty="0"/>
              <a:t>th</a:t>
            </a:r>
            <a:r>
              <a:rPr lang="en-US" sz="2200" dirty="0"/>
              <a:t> phase of iterations cont.: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385772-FF5F-0647-8D09-4C6D4CF0E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9" y="989729"/>
            <a:ext cx="8600860" cy="53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</TotalTime>
  <Words>287</Words>
  <Application>Microsoft Macintosh PowerPoint</Application>
  <PresentationFormat>On-screen Show (4:3)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Visual Design Projects</vt:lpstr>
      <vt:lpstr>Featuring:</vt:lpstr>
      <vt:lpstr>1. Global Femtech Market Map</vt:lpstr>
      <vt:lpstr>PowerPoint Presentation</vt:lpstr>
      <vt:lpstr>2. Web-based Medical Conversation Visualization Tool Prototype</vt:lpstr>
      <vt:lpstr>1st phase: some scratch brainstorming and first iterations of the design (shown in the final research poster, which was created mid-iteration process):</vt:lpstr>
      <vt:lpstr>2nd and 3rd phase individual and team brainstorming:</vt:lpstr>
      <vt:lpstr>4th (final) phase of iterations:</vt:lpstr>
      <vt:lpstr>4th phase of iterations cont.:</vt:lpstr>
      <vt:lpstr>4th phase of iterations cont.:</vt:lpstr>
      <vt:lpstr>3. Podcast Cover Art</vt:lpstr>
      <vt:lpstr>PowerPoint Presentation</vt:lpstr>
      <vt:lpstr>PowerPoint Presentation</vt:lpstr>
      <vt:lpstr>4. Color-Emotion Association Website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Design Projects</dc:title>
  <dc:creator>Family Zhang</dc:creator>
  <cp:lastModifiedBy>Family Zhang</cp:lastModifiedBy>
  <cp:revision>2</cp:revision>
  <dcterms:created xsi:type="dcterms:W3CDTF">2020-01-18T05:33:01Z</dcterms:created>
  <dcterms:modified xsi:type="dcterms:W3CDTF">2020-01-20T20:37:55Z</dcterms:modified>
</cp:coreProperties>
</file>